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9" r:id="rId2"/>
    <p:sldId id="288" r:id="rId3"/>
    <p:sldId id="256" r:id="rId4"/>
    <p:sldId id="287" r:id="rId5"/>
    <p:sldId id="25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B86"/>
    <a:srgbClr val="8FAADC"/>
    <a:srgbClr val="293370"/>
    <a:srgbClr val="293356"/>
    <a:srgbClr val="F0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C2423-A7F7-436B-905A-355B4DFFD9EA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89C65-59C9-4A77-AD6B-633E9FA64E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51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079D5-7493-465F-9AFE-E68EF90F8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Proxima Nova Bl" panose="02000506030000020004" pitchFamily="50" charset="0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D5C7DE-D48D-46E2-9FA9-F92959CBF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790B4C-CBF8-41E8-BB02-2DCD7D2C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fld id="{2DDD7F69-E923-4C5A-B9AE-E84872721A5E}" type="datetime1">
              <a:rPr lang="nl-NL" smtClean="0"/>
              <a:pPr/>
              <a:t>21-2-2021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9BB46A-BE89-4370-BEA3-ABAF6A88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E7BD6B-C613-4628-A7AF-18D7FBAA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fld id="{83B480BE-7BA7-42AC-9EFC-5F220B93F806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012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17EE5-4F43-45F3-A48D-69123B33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2A4C244-8F75-4DF1-A495-697AD5E5E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61B806-A24F-423D-859A-5D5FE7A7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64EFD-E66F-4C41-90E3-61771FBB5720}" type="datetime1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B2B728-5C3F-4953-A21D-F8CB94A9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04EB8D-8385-4549-9260-2BEFA7A0D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8335846-9BE1-47C8-A170-878DD2BCA806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4535F5B-5F79-4949-B7BE-E90250C19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2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FD99876-61E8-4F5C-A3DA-174AE9BCC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9851C0-B95C-4701-A29F-5E56A23C4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4DF168-F43E-4CAA-8C84-C984655AD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ECAE6-6D6C-40EC-B337-AFAF426C38EF}" type="datetime1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C3E71D-278F-4AD3-AAC3-6AD9132F0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FE19FC-C135-47F2-8330-4F18C5B3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906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858645-EDD8-4E3E-8270-FD3CC66C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roxima Nova Bl" panose="02000506030000020004" pitchFamily="50" charset="0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66C384-35FD-4548-8FD8-373DE5488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roxima Nova Rg" panose="02000506030000020004" pitchFamily="2" charset="0"/>
              </a:defRPr>
            </a:lvl1pPr>
            <a:lvl2pPr>
              <a:defRPr>
                <a:latin typeface="Proxima Nova Rg" panose="02000506030000020004" pitchFamily="2" charset="0"/>
              </a:defRPr>
            </a:lvl2pPr>
            <a:lvl3pPr>
              <a:defRPr>
                <a:latin typeface="Proxima Nova Rg" panose="02000506030000020004" pitchFamily="2" charset="0"/>
              </a:defRPr>
            </a:lvl3pPr>
            <a:lvl4pPr>
              <a:defRPr>
                <a:latin typeface="Proxima Nova Rg" panose="02000506030000020004" pitchFamily="2" charset="0"/>
              </a:defRPr>
            </a:lvl4pPr>
            <a:lvl5pPr>
              <a:defRPr>
                <a:latin typeface="Proxima Nova Rg" panose="02000506030000020004" pitchFamily="2" charset="0"/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D08548-B815-4CCA-8B0D-A224ACBE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827B-4612-4C4B-A740-4EE3B8155F30}" type="datetime1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12CB24-F3E6-4E4A-BA6F-37E22E478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031519-CE2E-4031-85BC-9C81B2BF2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DFBD9C2-44BA-4F21-9965-321F3300DE54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F512880-548F-4097-B7D5-FA077509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54A87-6843-49CD-9719-7E3615E6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Proxima Nova Bl" panose="02000506030000020004" pitchFamily="50" charset="0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E6FACC-1F02-42E1-9668-7BDD4940E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Proxima Nova Rg" panose="02000506030000020004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1B80F7-E8B3-4B93-A12C-3A6054FC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C68F-8710-4FFD-BD9F-C47243339D4F}" type="datetime1">
              <a:rPr lang="nl-NL" smtClean="0"/>
              <a:t>21-2-2021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D5BECB-4514-4CF4-A1CE-7E00F39C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4E372C-FF9E-4E95-BCC2-4B81102A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745726A-E896-4CFC-B816-B1F604F23929}"/>
              </a:ext>
            </a:extLst>
          </p:cNvPr>
          <p:cNvSpPr/>
          <p:nvPr userDrawn="1"/>
        </p:nvSpPr>
        <p:spPr>
          <a:xfrm>
            <a:off x="0" y="3429000"/>
            <a:ext cx="304800" cy="1325562"/>
          </a:xfrm>
          <a:prstGeom prst="rect">
            <a:avLst/>
          </a:prstGeom>
          <a:solidFill>
            <a:srgbClr val="F0D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31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1D4D3-754D-431A-8B83-4DE2E98A9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D6D26D-39C7-44B5-A8AB-6D0BBFD63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D6D1F01-21DE-48B0-9B29-4DE1DB6C7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F952F6-18E6-44C3-801D-F19E993E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284-8F4C-451C-B156-206880ADB709}" type="datetime1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60FB6C-362E-45D1-8ADB-3AD79DBB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37F494-5BB4-423F-99F0-689DD850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08D9E78-6333-4560-8957-33ACFA1916C1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218D4D5-F507-493D-88D9-29FDF72025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5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35DA-F861-4528-9E2F-E11898D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26586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9B450D-8FA1-44BC-9D68-C4A263C63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 u="none">
                <a:latin typeface="Proxima Nova Bl" panose="02000506030000020004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2AB7F4-AEC6-4090-BCA0-6D5995963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6F0905D-34DE-4F54-9119-7149081743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Proxima Nova Bl" panose="02000506030000020004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CB5B18-D14F-4343-A7BE-9C1F00B7F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0246307-6084-4062-8AA0-C5B51D2E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4487-009C-4479-A899-F988F37A1832}" type="datetime1">
              <a:rPr lang="nl-NL" smtClean="0"/>
              <a:t>21-2-2021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E2CAD23-ACF9-4039-A996-74CCF213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788A34F-53D9-4DEC-A782-CFFB8025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8D20750-A6FC-4D38-9C69-DED10365668E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F0A9BC4-E99E-42A6-B557-3D79E03F02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4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783B9-9543-4C66-839D-34F885DF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2AAC65E-B179-4512-944B-6B38191C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765F-6CD0-4AF4-BFE9-D5892DD94621}" type="datetime1">
              <a:rPr lang="nl-NL" smtClean="0"/>
              <a:t>21-2-2021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765257-8DA7-4F00-AB63-7467505E1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FA3CB2-3477-4A6C-8747-61AF4FB6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04F37C1-E923-4E71-89DA-1309F266B491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69D3671-2F1F-4618-A62C-66FB37B7DF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7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AB6C4B-786C-4B66-A5D4-2B67399D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E43E-96FB-4BB7-A9AA-99108EDBF2DB}" type="datetime1">
              <a:rPr lang="nl-NL" smtClean="0"/>
              <a:t>21-2-2021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57E8186-F3DD-4B1B-9FBD-59430BD6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351CB16-C003-4842-8AA6-5C9783A50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5A390A1-FA47-4110-B0BE-B0CCC4A252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31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CE256-6D16-4404-87C9-2429A5C15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37A88-B0BA-4D8D-A6A8-685314AE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82512B-4D6A-40B8-AF35-93CB7050A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B1B865-6B48-4D46-81D8-3509D759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3DA1-2267-47A0-9CFB-AC71ACF69FDB}" type="datetime1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66953B-22CD-43A6-AFB2-054CBA08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5E5190-482E-4EE7-9619-02340F1A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030977D-08CE-40EC-912B-6DB36EDD0501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00B425F-CAB0-4EC3-B020-69DB9942F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7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DF671-3D5B-4131-BBE2-13B9D27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D1B621A-2230-4E6C-8ED7-963203B9D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AD9B1A-CA54-4FCD-AA7B-0A6985388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691BE9-B14D-4C8D-934B-34732D28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5888-20EB-4F05-ADFD-3AB93610DBBF}" type="datetime1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C5D11C-7F82-467C-9FF9-927AFE6A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46C9D9-9FBF-41F4-B60C-01B037E5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C4C963C9-28B7-4CB3-BAB3-FAB6D16915D4}"/>
              </a:ext>
            </a:extLst>
          </p:cNvPr>
          <p:cNvSpPr/>
          <p:nvPr userDrawn="1"/>
        </p:nvSpPr>
        <p:spPr>
          <a:xfrm>
            <a:off x="-9525" y="365126"/>
            <a:ext cx="304800" cy="1325562"/>
          </a:xfrm>
          <a:prstGeom prst="rect">
            <a:avLst/>
          </a:prstGeom>
          <a:solidFill>
            <a:srgbClr val="F0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A692D5C-545A-4EF7-AFE3-246EBF370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4" y="136525"/>
            <a:ext cx="1638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FAADC"/>
            </a:gs>
            <a:gs pos="0">
              <a:srgbClr val="2A4B86"/>
            </a:gs>
            <a:gs pos="100000">
              <a:srgbClr val="29335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8D959E1-9857-4473-BF68-860BEEA2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281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27C958-62D9-4F4E-AABE-35599F64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E62442-F910-47A2-B30C-BCB48AB32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fld id="{F7124CD3-A1B5-4A65-909E-5377F2A5655C}" type="datetime1">
              <a:rPr lang="nl-NL" smtClean="0"/>
              <a:t>21-2-2021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CA80CE-9619-42CF-BD5C-093012901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3011B0-F019-43D2-80B0-EFFE7B57D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CR A Extended" panose="02010509020102010303" pitchFamily="50" charset="0"/>
              </a:defRPr>
            </a:lvl1pPr>
          </a:lstStyle>
          <a:p>
            <a:fld id="{83B480BE-7BA7-42AC-9EFC-5F220B93F80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99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Proxima Nova Bl" panose="0200050603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Proxima Nova Rg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Proxima Nova Rg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Proxima Nova Rg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roxima Nova Rg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roxima Nova Rg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s@perspectief.nu" TargetMode="External"/><Relationship Id="rId2" Type="http://schemas.openxmlformats.org/officeDocument/2006/relationships/hyperlink" Target="http://www.perspectief.nu/huisstij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11DA0-C90F-4050-9AE4-A628669B9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Voor dit document zijn </a:t>
            </a:r>
            <a:r>
              <a:rPr lang="nl-NL" dirty="0" err="1"/>
              <a:t>d.v.</a:t>
            </a:r>
            <a:r>
              <a:rPr lang="nl-NL" dirty="0"/>
              <a:t> lettertypes gebruikt:</a:t>
            </a:r>
          </a:p>
          <a:p>
            <a:r>
              <a:rPr lang="nl-NL" dirty="0" err="1"/>
              <a:t>Proxima</a:t>
            </a:r>
            <a:r>
              <a:rPr lang="nl-NL" dirty="0"/>
              <a:t> nova </a:t>
            </a:r>
            <a:r>
              <a:rPr lang="nl-NL" dirty="0" err="1"/>
              <a:t>bold</a:t>
            </a:r>
            <a:endParaRPr lang="nl-NL" dirty="0"/>
          </a:p>
          <a:p>
            <a:r>
              <a:rPr lang="nl-NL" dirty="0" err="1"/>
              <a:t>Porxima</a:t>
            </a:r>
            <a:r>
              <a:rPr lang="nl-NL" dirty="0"/>
              <a:t> nova </a:t>
            </a:r>
            <a:r>
              <a:rPr lang="nl-NL" dirty="0" err="1"/>
              <a:t>regular</a:t>
            </a:r>
            <a:endParaRPr lang="nl-NL" dirty="0"/>
          </a:p>
          <a:p>
            <a:r>
              <a:rPr lang="nl-NL" dirty="0">
                <a:latin typeface="+mn-lt"/>
              </a:rPr>
              <a:t>OCR A Extended</a:t>
            </a:r>
          </a:p>
          <a:p>
            <a:pPr marL="0" indent="0">
              <a:buNone/>
            </a:pPr>
            <a:endParaRPr lang="nl-NL" dirty="0">
              <a:latin typeface="+mn-lt"/>
            </a:endParaRPr>
          </a:p>
          <a:p>
            <a:pPr marL="0" indent="0">
              <a:buNone/>
            </a:pPr>
            <a:r>
              <a:rPr lang="nl-NL" dirty="0">
                <a:latin typeface="+mn-lt"/>
              </a:rPr>
              <a:t>Deze lettertypes zijn te downloaden op onze website: </a:t>
            </a:r>
            <a:r>
              <a:rPr lang="nl-NL" dirty="0">
                <a:latin typeface="+mn-lt"/>
                <a:hlinkClick r:id="rId2"/>
              </a:rPr>
              <a:t>www.perspectief.nu/huisstijl</a:t>
            </a:r>
            <a:endParaRPr lang="nl-NL" dirty="0">
              <a:latin typeface="+mn-lt"/>
            </a:endParaRPr>
          </a:p>
          <a:p>
            <a:pPr marL="0" indent="0">
              <a:buNone/>
            </a:pPr>
            <a:endParaRPr lang="nl-NL" dirty="0">
              <a:latin typeface="+mn-lt"/>
            </a:endParaRPr>
          </a:p>
          <a:p>
            <a:pPr marL="0" indent="0">
              <a:buNone/>
            </a:pPr>
            <a:r>
              <a:rPr lang="nl-NL" dirty="0">
                <a:latin typeface="+mn-lt"/>
              </a:rPr>
              <a:t>Vragen over dit sjabloon? Mail met </a:t>
            </a:r>
            <a:r>
              <a:rPr lang="nl-NL" dirty="0">
                <a:latin typeface="+mn-lt"/>
                <a:hlinkClick r:id="rId3"/>
              </a:rPr>
              <a:t>secretaris@perspectief.nu</a:t>
            </a:r>
            <a:endParaRPr lang="nl-NL" dirty="0">
              <a:latin typeface="+mn-lt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2742FC-51CF-4AE7-AE65-BCD667DA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827B-4612-4C4B-A740-4EE3B8155F30}" type="datetime1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0B138F-2D04-4CF8-9061-38E45526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9E8182-474B-43AF-95FE-583EF27F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19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6353E902-0CFE-45F4-BC14-05F84523C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51" y="1429350"/>
            <a:ext cx="3999297" cy="399929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D73A3E0-E544-4352-87F3-07677B242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3400" y="2646362"/>
            <a:ext cx="7620000" cy="1565275"/>
          </a:xfrm>
        </p:spPr>
        <p:txBody>
          <a:bodyPr anchor="ctr"/>
          <a:lstStyle/>
          <a:p>
            <a:r>
              <a:rPr lang="nl-NL" sz="7200" b="1" dirty="0">
                <a:solidFill>
                  <a:schemeClr val="bg1"/>
                </a:solidFill>
                <a:latin typeface="Proxima Nova Bl" panose="02000506030000020004" pitchFamily="50" charset="0"/>
              </a:rPr>
              <a:t>Titel</a:t>
            </a:r>
            <a:endParaRPr lang="nl-NL" b="1" dirty="0">
              <a:solidFill>
                <a:schemeClr val="bg1"/>
              </a:solidFill>
              <a:latin typeface="Proxima Nova Bl" panose="02000506030000020004" pitchFamily="50" charset="0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555B4AD-C2F1-40CB-8E37-93CDF310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D00D-221B-4B78-ADE6-67B033622F0B}" type="datetime1">
              <a:rPr lang="nl-NL" smtClean="0"/>
              <a:t>21-2-2021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30AF00-DAEA-4F82-90CF-A53E88C0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Deze voettekst kun je ook uit zetten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82787C-472E-4A5E-9882-674A88B9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2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3A3E0-E544-4352-87F3-07677B242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3400" y="1779587"/>
            <a:ext cx="7620000" cy="1565275"/>
          </a:xfrm>
        </p:spPr>
        <p:txBody>
          <a:bodyPr anchor="ctr"/>
          <a:lstStyle/>
          <a:p>
            <a:r>
              <a:rPr lang="nl-NL" sz="7200" b="1" dirty="0">
                <a:solidFill>
                  <a:schemeClr val="bg1"/>
                </a:solidFill>
                <a:latin typeface="Proxima Nova Bl" panose="02000506030000020004" pitchFamily="50" charset="0"/>
              </a:rPr>
              <a:t>Titel</a:t>
            </a:r>
            <a:endParaRPr lang="nl-NL" b="1" dirty="0">
              <a:solidFill>
                <a:schemeClr val="bg1"/>
              </a:solidFill>
              <a:latin typeface="Proxima Nova Bl" panose="02000506030000020004" pitchFamily="50" charset="0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555B4AD-C2F1-40CB-8E37-93CDF310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D00D-221B-4B78-ADE6-67B033622F0B}" type="datetime1">
              <a:rPr lang="nl-NL" smtClean="0"/>
              <a:t>21-2-2021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30AF00-DAEA-4F82-90CF-A53E88C0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Deze voettekst kun je ook uit zetten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82787C-472E-4A5E-9882-674A88B9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1F6D671-030D-424E-AFDE-5DBA88EB5176}"/>
              </a:ext>
            </a:extLst>
          </p:cNvPr>
          <p:cNvSpPr txBox="1">
            <a:spLocks/>
          </p:cNvSpPr>
          <p:nvPr/>
        </p:nvSpPr>
        <p:spPr>
          <a:xfrm>
            <a:off x="4343400" y="3203574"/>
            <a:ext cx="7620000" cy="156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Proxima Nova Bl" panose="02000506030000020004" pitchFamily="50" charset="0"/>
                <a:ea typeface="+mj-ea"/>
                <a:cs typeface="+mj-cs"/>
              </a:defRPr>
            </a:lvl1pPr>
          </a:lstStyle>
          <a:p>
            <a:r>
              <a:rPr lang="nl-NL" sz="5400" b="1" dirty="0">
                <a:solidFill>
                  <a:srgbClr val="F0D85B"/>
                </a:solidFill>
              </a:rPr>
              <a:t>Ondertitel</a:t>
            </a:r>
            <a:endParaRPr lang="nl-NL" sz="4400" b="1" dirty="0">
              <a:solidFill>
                <a:srgbClr val="F0D85B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6C2786C-92C2-4B0F-9E12-217E5BD56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51" y="1429350"/>
            <a:ext cx="3999297" cy="39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6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5B229-5A8F-4001-B499-2250B247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Tussenkop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AB0A1B-6CED-4668-AA46-5EB9FCE9D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Tekst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6C0D3-98BB-42C0-A179-16517EAA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E15-D14D-4350-B717-46DA6A2164B8}" type="datetime1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68D73B-F023-42DB-87FA-8726ECE8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FCEFF-C014-4CEE-BC89-7FAE02ED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95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154-9E4D-42FC-BAFC-C02450DEF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Proxima Nova Bl" panose="02000506030000020004" pitchFamily="50" charset="0"/>
              </a:rPr>
              <a:t>Tussenkop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69DE052-20A7-4A7B-823F-065ADBA7AEC7}"/>
              </a:ext>
            </a:extLst>
          </p:cNvPr>
          <p:cNvSpPr txBox="1"/>
          <p:nvPr/>
        </p:nvSpPr>
        <p:spPr>
          <a:xfrm>
            <a:off x="939800" y="1997504"/>
            <a:ext cx="5791200" cy="1200329"/>
          </a:xfrm>
          <a:prstGeom prst="rect">
            <a:avLst/>
          </a:prstGeom>
          <a:solidFill>
            <a:srgbClr val="F0D85B"/>
          </a:solidFill>
        </p:spPr>
        <p:txBody>
          <a:bodyPr wrap="square" rtlCol="0" anchor="ctr">
            <a:spAutoFit/>
          </a:bodyPr>
          <a:lstStyle/>
          <a:p>
            <a:pPr algn="ctr"/>
            <a:endParaRPr lang="nl-NL" dirty="0"/>
          </a:p>
          <a:p>
            <a:pPr algn="ctr"/>
            <a:r>
              <a:rPr lang="nl-NL" sz="3600" dirty="0">
                <a:solidFill>
                  <a:srgbClr val="293356"/>
                </a:solidFill>
                <a:latin typeface="Proxima Nova Bl" panose="02000506030000020004" pitchFamily="50" charset="0"/>
              </a:rPr>
              <a:t>Tekst</a:t>
            </a:r>
          </a:p>
          <a:p>
            <a:pPr algn="ctr"/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887D7A5-E649-4699-BA6F-DE8F3751A41D}"/>
              </a:ext>
            </a:extLst>
          </p:cNvPr>
          <p:cNvSpPr txBox="1"/>
          <p:nvPr/>
        </p:nvSpPr>
        <p:spPr>
          <a:xfrm>
            <a:off x="939800" y="3369712"/>
            <a:ext cx="5791200" cy="1200329"/>
          </a:xfrm>
          <a:prstGeom prst="rect">
            <a:avLst/>
          </a:prstGeom>
          <a:solidFill>
            <a:srgbClr val="F0D85B"/>
          </a:solidFill>
        </p:spPr>
        <p:txBody>
          <a:bodyPr wrap="square" rtlCol="0" anchor="ctr">
            <a:spAutoFit/>
          </a:bodyPr>
          <a:lstStyle/>
          <a:p>
            <a:pPr algn="ctr"/>
            <a:endParaRPr lang="nl-NL" dirty="0"/>
          </a:p>
          <a:p>
            <a:pPr algn="ctr"/>
            <a:r>
              <a:rPr lang="nl-NL" sz="3600" dirty="0">
                <a:solidFill>
                  <a:srgbClr val="293356"/>
                </a:solidFill>
                <a:latin typeface="Proxima Nova Bl" panose="02000506030000020004" pitchFamily="50" charset="0"/>
              </a:rPr>
              <a:t>Tekst</a:t>
            </a:r>
          </a:p>
          <a:p>
            <a:pPr algn="ctr"/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54BC35D-8E8F-466A-801F-3F878AEB8CCC}"/>
              </a:ext>
            </a:extLst>
          </p:cNvPr>
          <p:cNvSpPr txBox="1"/>
          <p:nvPr/>
        </p:nvSpPr>
        <p:spPr>
          <a:xfrm>
            <a:off x="939800" y="4741920"/>
            <a:ext cx="5791200" cy="1200329"/>
          </a:xfrm>
          <a:prstGeom prst="rect">
            <a:avLst/>
          </a:prstGeom>
          <a:solidFill>
            <a:srgbClr val="F0D85B"/>
          </a:solidFill>
        </p:spPr>
        <p:txBody>
          <a:bodyPr wrap="square" rtlCol="0" anchor="ctr">
            <a:spAutoFit/>
          </a:bodyPr>
          <a:lstStyle/>
          <a:p>
            <a:pPr algn="ctr"/>
            <a:endParaRPr lang="nl-NL" dirty="0"/>
          </a:p>
          <a:p>
            <a:pPr algn="ctr"/>
            <a:r>
              <a:rPr lang="nl-NL" sz="3600" dirty="0">
                <a:solidFill>
                  <a:srgbClr val="293356"/>
                </a:solidFill>
                <a:latin typeface="Proxima Nova Bl" panose="02000506030000020004" pitchFamily="50" charset="0"/>
              </a:rPr>
              <a:t>Tekst</a:t>
            </a:r>
          </a:p>
          <a:p>
            <a:pPr algn="ctr"/>
            <a:endParaRPr lang="nl-NL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6AF9E7B-13C0-426B-9426-0D15C7C1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6215-2373-418F-B93A-BD4525B603EE}" type="datetime1">
              <a:rPr lang="nl-NL" smtClean="0"/>
              <a:t>21-2-2021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0E55499-D9F7-40FB-8477-8842874C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02B6B62-3752-42CC-85D6-3264F071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0BE-7BA7-42AC-9EFC-5F220B93F80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27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293356"/>
      </a:dk2>
      <a:lt2>
        <a:srgbClr val="F0D85B"/>
      </a:lt2>
      <a:accent1>
        <a:srgbClr val="00A5E8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jabloon powerpointpresentatie PerspectieF" id="{D2CDFC32-84A1-4FB2-AD76-5D2C65AC6277}" vid="{5E12C1BD-4FED-4C9A-92B5-795E422D3B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81</Words>
  <Application>Microsoft Office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OCR A Extended</vt:lpstr>
      <vt:lpstr>Proxima Nova Bl</vt:lpstr>
      <vt:lpstr>Proxima Nova Rg</vt:lpstr>
      <vt:lpstr>Kantoorthema</vt:lpstr>
      <vt:lpstr>PowerPoint-presentatie</vt:lpstr>
      <vt:lpstr>Titel</vt:lpstr>
      <vt:lpstr>Titel</vt:lpstr>
      <vt:lpstr>Tussenkop</vt:lpstr>
      <vt:lpstr>Tussenkop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wintercongres</dc:title>
  <dc:creator>Justin den Harder</dc:creator>
  <cp:lastModifiedBy>Justin den Harder</cp:lastModifiedBy>
  <cp:revision>12</cp:revision>
  <dcterms:created xsi:type="dcterms:W3CDTF">2021-02-11T15:09:07Z</dcterms:created>
  <dcterms:modified xsi:type="dcterms:W3CDTF">2021-02-21T11:31:14Z</dcterms:modified>
</cp:coreProperties>
</file>